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32918400" cy="21945600"/>
  <p:notesSz cx="6858000" cy="9144000"/>
  <p:embeddedFontLst>
    <p:embeddedFont>
      <p:font typeface="Berlin Sans FB" panose="020E0602020502020306" pitchFamily="34" charset="0"/>
      <p:regular r:id="rId3"/>
      <p:bold r:id="rId4"/>
    </p:embeddedFont>
    <p:embeddedFont>
      <p:font typeface="Berlin Sans FB Regular" panose="020B0604020202020204" charset="0"/>
      <p:regular r:id="rId5"/>
    </p:embeddedFont>
    <p:embeddedFont>
      <p:font typeface="Calibri" panose="020F0502020204030204" pitchFamily="34" charset="0"/>
      <p:regular r:id="rId6"/>
      <p:bold r:id="rId7"/>
      <p:italic r:id="rId8"/>
      <p:boldItalic r:id="rId9"/>
    </p:embeddedFont>
    <p:embeddedFont>
      <p:font typeface="Glacial Indifference" panose="020B0604020202020204" charset="0"/>
      <p:regular r:id="rId10"/>
    </p:embeddedFont>
    <p:embeddedFont>
      <p:font typeface="Glacial Indifference Bold" panose="020B0604020202020204" charset="0"/>
      <p:regular r:id="rId11"/>
    </p:embeddedFont>
  </p:embeddedFontLst>
  <p:defaultTextStyle>
    <a:defPPr>
      <a:defRPr lang="en-US"/>
    </a:defPPr>
    <a:lvl1pPr marL="0" algn="l" defTabSz="1245597" rtl="0" eaLnBrk="1" latinLnBrk="0" hangingPunct="1">
      <a:defRPr sz="2452" kern="1200">
        <a:solidFill>
          <a:schemeClr val="tx1"/>
        </a:solidFill>
        <a:latin typeface="+mn-lt"/>
        <a:ea typeface="+mn-ea"/>
        <a:cs typeface="+mn-cs"/>
      </a:defRPr>
    </a:lvl1pPr>
    <a:lvl2pPr marL="622799" algn="l" defTabSz="1245597" rtl="0" eaLnBrk="1" latinLnBrk="0" hangingPunct="1">
      <a:defRPr sz="2452" kern="1200">
        <a:solidFill>
          <a:schemeClr val="tx1"/>
        </a:solidFill>
        <a:latin typeface="+mn-lt"/>
        <a:ea typeface="+mn-ea"/>
        <a:cs typeface="+mn-cs"/>
      </a:defRPr>
    </a:lvl2pPr>
    <a:lvl3pPr marL="1245597" algn="l" defTabSz="1245597" rtl="0" eaLnBrk="1" latinLnBrk="0" hangingPunct="1">
      <a:defRPr sz="2452" kern="1200">
        <a:solidFill>
          <a:schemeClr val="tx1"/>
        </a:solidFill>
        <a:latin typeface="+mn-lt"/>
        <a:ea typeface="+mn-ea"/>
        <a:cs typeface="+mn-cs"/>
      </a:defRPr>
    </a:lvl3pPr>
    <a:lvl4pPr marL="1868397" algn="l" defTabSz="1245597" rtl="0" eaLnBrk="1" latinLnBrk="0" hangingPunct="1">
      <a:defRPr sz="2452" kern="1200">
        <a:solidFill>
          <a:schemeClr val="tx1"/>
        </a:solidFill>
        <a:latin typeface="+mn-lt"/>
        <a:ea typeface="+mn-ea"/>
        <a:cs typeface="+mn-cs"/>
      </a:defRPr>
    </a:lvl4pPr>
    <a:lvl5pPr marL="2491196" algn="l" defTabSz="1245597" rtl="0" eaLnBrk="1" latinLnBrk="0" hangingPunct="1">
      <a:defRPr sz="2452" kern="1200">
        <a:solidFill>
          <a:schemeClr val="tx1"/>
        </a:solidFill>
        <a:latin typeface="+mn-lt"/>
        <a:ea typeface="+mn-ea"/>
        <a:cs typeface="+mn-cs"/>
      </a:defRPr>
    </a:lvl5pPr>
    <a:lvl6pPr marL="3113994" algn="l" defTabSz="1245597" rtl="0" eaLnBrk="1" latinLnBrk="0" hangingPunct="1">
      <a:defRPr sz="2452" kern="1200">
        <a:solidFill>
          <a:schemeClr val="tx1"/>
        </a:solidFill>
        <a:latin typeface="+mn-lt"/>
        <a:ea typeface="+mn-ea"/>
        <a:cs typeface="+mn-cs"/>
      </a:defRPr>
    </a:lvl6pPr>
    <a:lvl7pPr marL="3736793" algn="l" defTabSz="1245597" rtl="0" eaLnBrk="1" latinLnBrk="0" hangingPunct="1">
      <a:defRPr sz="2452" kern="1200">
        <a:solidFill>
          <a:schemeClr val="tx1"/>
        </a:solidFill>
        <a:latin typeface="+mn-lt"/>
        <a:ea typeface="+mn-ea"/>
        <a:cs typeface="+mn-cs"/>
      </a:defRPr>
    </a:lvl7pPr>
    <a:lvl8pPr marL="4359592" algn="l" defTabSz="1245597" rtl="0" eaLnBrk="1" latinLnBrk="0" hangingPunct="1">
      <a:defRPr sz="2452" kern="1200">
        <a:solidFill>
          <a:schemeClr val="tx1"/>
        </a:solidFill>
        <a:latin typeface="+mn-lt"/>
        <a:ea typeface="+mn-ea"/>
        <a:cs typeface="+mn-cs"/>
      </a:defRPr>
    </a:lvl8pPr>
    <a:lvl9pPr marL="4982390" algn="l" defTabSz="1245597" rtl="0" eaLnBrk="1" latinLnBrk="0" hangingPunct="1">
      <a:defRPr sz="245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47" userDrawn="1">
          <p15:clr>
            <a:srgbClr val="A4A3A4"/>
          </p15:clr>
        </p15:guide>
        <p15:guide id="2" pos="40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74BE"/>
    <a:srgbClr val="FF0000"/>
    <a:srgbClr val="38C138"/>
    <a:srgbClr val="FFFF00"/>
    <a:srgbClr val="36A0E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40" d="100"/>
          <a:sy n="40" d="100"/>
        </p:scale>
        <p:origin x="24" y="-864"/>
      </p:cViewPr>
      <p:guideLst>
        <p:guide orient="horz" pos="2847"/>
        <p:guide pos="4013"/>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ableStyles" Target="tableStyle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55697" y="2808068"/>
            <a:ext cx="10831215" cy="1937607"/>
          </a:xfrm>
        </p:spPr>
        <p:txBody>
          <a:bodyPr/>
          <a:lstStyle/>
          <a:p>
            <a:r>
              <a:rPr lang="en-US"/>
              <a:t>Click to edit Master title style</a:t>
            </a:r>
          </a:p>
        </p:txBody>
      </p:sp>
      <p:sp>
        <p:nvSpPr>
          <p:cNvPr id="3" name="Subtitle 2"/>
          <p:cNvSpPr>
            <a:spLocks noGrp="1"/>
          </p:cNvSpPr>
          <p:nvPr>
            <p:ph type="subTitle" idx="1"/>
          </p:nvPr>
        </p:nvSpPr>
        <p:spPr>
          <a:xfrm>
            <a:off x="1911392" y="5122314"/>
            <a:ext cx="8919825" cy="2310063"/>
          </a:xfrm>
        </p:spPr>
        <p:txBody>
          <a:bodyPr/>
          <a:lstStyle>
            <a:lvl1pPr marL="0" indent="0" algn="ctr">
              <a:buNone/>
              <a:defRPr>
                <a:solidFill>
                  <a:schemeClr val="tx1">
                    <a:tint val="75000"/>
                  </a:schemeClr>
                </a:solidFill>
              </a:defRPr>
            </a:lvl1pPr>
            <a:lvl2pPr marL="602635" indent="0" algn="ctr">
              <a:buNone/>
              <a:defRPr>
                <a:solidFill>
                  <a:schemeClr val="tx1">
                    <a:tint val="75000"/>
                  </a:schemeClr>
                </a:solidFill>
              </a:defRPr>
            </a:lvl2pPr>
            <a:lvl3pPr marL="1205271" indent="0" algn="ctr">
              <a:buNone/>
              <a:defRPr>
                <a:solidFill>
                  <a:schemeClr val="tx1">
                    <a:tint val="75000"/>
                  </a:schemeClr>
                </a:solidFill>
              </a:defRPr>
            </a:lvl3pPr>
            <a:lvl4pPr marL="1807906" indent="0" algn="ctr">
              <a:buNone/>
              <a:defRPr>
                <a:solidFill>
                  <a:schemeClr val="tx1">
                    <a:tint val="75000"/>
                  </a:schemeClr>
                </a:solidFill>
              </a:defRPr>
            </a:lvl4pPr>
            <a:lvl5pPr marL="2410541" indent="0" algn="ctr">
              <a:buNone/>
              <a:defRPr>
                <a:solidFill>
                  <a:schemeClr val="tx1">
                    <a:tint val="75000"/>
                  </a:schemeClr>
                </a:solidFill>
              </a:defRPr>
            </a:lvl5pPr>
            <a:lvl6pPr marL="3013177" indent="0" algn="ctr">
              <a:buNone/>
              <a:defRPr>
                <a:solidFill>
                  <a:schemeClr val="tx1">
                    <a:tint val="75000"/>
                  </a:schemeClr>
                </a:solidFill>
              </a:defRPr>
            </a:lvl6pPr>
            <a:lvl7pPr marL="3615812" indent="0" algn="ctr">
              <a:buNone/>
              <a:defRPr>
                <a:solidFill>
                  <a:schemeClr val="tx1">
                    <a:tint val="75000"/>
                  </a:schemeClr>
                </a:solidFill>
              </a:defRPr>
            </a:lvl7pPr>
            <a:lvl8pPr marL="4218447" indent="0" algn="ctr">
              <a:buNone/>
              <a:defRPr>
                <a:solidFill>
                  <a:schemeClr val="tx1">
                    <a:tint val="75000"/>
                  </a:schemeClr>
                </a:solidFill>
              </a:defRPr>
            </a:lvl8pPr>
            <a:lvl9pPr marL="482108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38390" y="361996"/>
            <a:ext cx="2867086" cy="771276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37130" y="361996"/>
            <a:ext cx="8388883" cy="77127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6578" y="5808639"/>
            <a:ext cx="10831215" cy="1795321"/>
          </a:xfrm>
        </p:spPr>
        <p:txBody>
          <a:bodyPr anchor="t"/>
          <a:lstStyle>
            <a:lvl1pPr algn="l">
              <a:defRPr sz="5272" b="1" cap="all"/>
            </a:lvl1pPr>
          </a:lstStyle>
          <a:p>
            <a:r>
              <a:rPr lang="en-US"/>
              <a:t>Click to edit Master title style</a:t>
            </a:r>
          </a:p>
        </p:txBody>
      </p:sp>
      <p:sp>
        <p:nvSpPr>
          <p:cNvPr id="3" name="Text Placeholder 2"/>
          <p:cNvSpPr>
            <a:spLocks noGrp="1"/>
          </p:cNvSpPr>
          <p:nvPr>
            <p:ph type="body" idx="1"/>
          </p:nvPr>
        </p:nvSpPr>
        <p:spPr>
          <a:xfrm>
            <a:off x="1006578" y="3831276"/>
            <a:ext cx="10831215" cy="1977363"/>
          </a:xfrm>
        </p:spPr>
        <p:txBody>
          <a:bodyPr anchor="b"/>
          <a:lstStyle>
            <a:lvl1pPr marL="0" indent="0">
              <a:buNone/>
              <a:defRPr sz="2636">
                <a:solidFill>
                  <a:schemeClr val="tx1">
                    <a:tint val="75000"/>
                  </a:schemeClr>
                </a:solidFill>
              </a:defRPr>
            </a:lvl1pPr>
            <a:lvl2pPr marL="602635" indent="0">
              <a:buNone/>
              <a:defRPr sz="2373">
                <a:solidFill>
                  <a:schemeClr val="tx1">
                    <a:tint val="75000"/>
                  </a:schemeClr>
                </a:solidFill>
              </a:defRPr>
            </a:lvl2pPr>
            <a:lvl3pPr marL="1205271" indent="0">
              <a:buNone/>
              <a:defRPr sz="2109">
                <a:solidFill>
                  <a:schemeClr val="tx1">
                    <a:tint val="75000"/>
                  </a:schemeClr>
                </a:solidFill>
              </a:defRPr>
            </a:lvl3pPr>
            <a:lvl4pPr marL="1807906" indent="0">
              <a:buNone/>
              <a:defRPr sz="1845">
                <a:solidFill>
                  <a:schemeClr val="tx1">
                    <a:tint val="75000"/>
                  </a:schemeClr>
                </a:solidFill>
              </a:defRPr>
            </a:lvl4pPr>
            <a:lvl5pPr marL="2410541" indent="0">
              <a:buNone/>
              <a:defRPr sz="1845">
                <a:solidFill>
                  <a:schemeClr val="tx1">
                    <a:tint val="75000"/>
                  </a:schemeClr>
                </a:solidFill>
              </a:defRPr>
            </a:lvl5pPr>
            <a:lvl6pPr marL="3013177" indent="0">
              <a:buNone/>
              <a:defRPr sz="1845">
                <a:solidFill>
                  <a:schemeClr val="tx1">
                    <a:tint val="75000"/>
                  </a:schemeClr>
                </a:solidFill>
              </a:defRPr>
            </a:lvl6pPr>
            <a:lvl7pPr marL="3615812" indent="0">
              <a:buNone/>
              <a:defRPr sz="1845">
                <a:solidFill>
                  <a:schemeClr val="tx1">
                    <a:tint val="75000"/>
                  </a:schemeClr>
                </a:solidFill>
              </a:defRPr>
            </a:lvl7pPr>
            <a:lvl8pPr marL="4218447" indent="0">
              <a:buNone/>
              <a:defRPr sz="1845">
                <a:solidFill>
                  <a:schemeClr val="tx1">
                    <a:tint val="75000"/>
                  </a:schemeClr>
                </a:solidFill>
              </a:defRPr>
            </a:lvl8pPr>
            <a:lvl9pPr marL="4821083" indent="0">
              <a:buNone/>
              <a:defRPr sz="184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7130" y="2109190"/>
            <a:ext cx="5627985" cy="5965571"/>
          </a:xfrm>
        </p:spPr>
        <p:txBody>
          <a:bodyPr/>
          <a:lstStyle>
            <a:lvl1pPr>
              <a:defRPr sz="3691"/>
            </a:lvl1pPr>
            <a:lvl2pPr>
              <a:defRPr sz="3163"/>
            </a:lvl2pPr>
            <a:lvl3pPr>
              <a:defRPr sz="2636"/>
            </a:lvl3pPr>
            <a:lvl4pPr>
              <a:defRPr sz="2373"/>
            </a:lvl4pPr>
            <a:lvl5pPr>
              <a:defRPr sz="2373"/>
            </a:lvl5pPr>
            <a:lvl6pPr>
              <a:defRPr sz="2373"/>
            </a:lvl6pPr>
            <a:lvl7pPr>
              <a:defRPr sz="2373"/>
            </a:lvl7pPr>
            <a:lvl8pPr>
              <a:defRPr sz="2373"/>
            </a:lvl8pPr>
            <a:lvl9pPr>
              <a:defRPr sz="23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77491" y="2109190"/>
            <a:ext cx="5627985" cy="5965571"/>
          </a:xfrm>
        </p:spPr>
        <p:txBody>
          <a:bodyPr/>
          <a:lstStyle>
            <a:lvl1pPr>
              <a:defRPr sz="3691"/>
            </a:lvl1pPr>
            <a:lvl2pPr>
              <a:defRPr sz="3163"/>
            </a:lvl2pPr>
            <a:lvl3pPr>
              <a:defRPr sz="2636"/>
            </a:lvl3pPr>
            <a:lvl4pPr>
              <a:defRPr sz="2373"/>
            </a:lvl4pPr>
            <a:lvl5pPr>
              <a:defRPr sz="2373"/>
            </a:lvl5pPr>
            <a:lvl6pPr>
              <a:defRPr sz="2373"/>
            </a:lvl6pPr>
            <a:lvl7pPr>
              <a:defRPr sz="2373"/>
            </a:lvl7pPr>
            <a:lvl8pPr>
              <a:defRPr sz="2373"/>
            </a:lvl8pPr>
            <a:lvl9pPr>
              <a:defRPr sz="23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37132" y="2023398"/>
            <a:ext cx="5630197" cy="843256"/>
          </a:xfrm>
        </p:spPr>
        <p:txBody>
          <a:bodyPr anchor="b"/>
          <a:lstStyle>
            <a:lvl1pPr marL="0" indent="0">
              <a:buNone/>
              <a:defRPr sz="3163" b="1"/>
            </a:lvl1pPr>
            <a:lvl2pPr marL="602635" indent="0">
              <a:buNone/>
              <a:defRPr sz="2636" b="1"/>
            </a:lvl2pPr>
            <a:lvl3pPr marL="1205271" indent="0">
              <a:buNone/>
              <a:defRPr sz="2373" b="1"/>
            </a:lvl3pPr>
            <a:lvl4pPr marL="1807906" indent="0">
              <a:buNone/>
              <a:defRPr sz="2109" b="1"/>
            </a:lvl4pPr>
            <a:lvl5pPr marL="2410541" indent="0">
              <a:buNone/>
              <a:defRPr sz="2109" b="1"/>
            </a:lvl5pPr>
            <a:lvl6pPr marL="3013177" indent="0">
              <a:buNone/>
              <a:defRPr sz="2109" b="1"/>
            </a:lvl6pPr>
            <a:lvl7pPr marL="3615812" indent="0">
              <a:buNone/>
              <a:defRPr sz="2109" b="1"/>
            </a:lvl7pPr>
            <a:lvl8pPr marL="4218447" indent="0">
              <a:buNone/>
              <a:defRPr sz="2109" b="1"/>
            </a:lvl8pPr>
            <a:lvl9pPr marL="4821083" indent="0">
              <a:buNone/>
              <a:defRPr sz="2109" b="1"/>
            </a:lvl9pPr>
          </a:lstStyle>
          <a:p>
            <a:pPr lvl="0"/>
            <a:r>
              <a:rPr lang="en-US"/>
              <a:t>Click to edit Master text styles</a:t>
            </a:r>
          </a:p>
        </p:txBody>
      </p:sp>
      <p:sp>
        <p:nvSpPr>
          <p:cNvPr id="4" name="Content Placeholder 3"/>
          <p:cNvSpPr>
            <a:spLocks noGrp="1"/>
          </p:cNvSpPr>
          <p:nvPr>
            <p:ph sz="half" idx="2"/>
          </p:nvPr>
        </p:nvSpPr>
        <p:spPr>
          <a:xfrm>
            <a:off x="637132" y="2866654"/>
            <a:ext cx="5630197" cy="5208105"/>
          </a:xfrm>
        </p:spPr>
        <p:txBody>
          <a:bodyPr/>
          <a:lstStyle>
            <a:lvl1pPr>
              <a:defRPr sz="3163"/>
            </a:lvl1pPr>
            <a:lvl2pPr>
              <a:defRPr sz="2636"/>
            </a:lvl2pPr>
            <a:lvl3pPr>
              <a:defRPr sz="2373"/>
            </a:lvl3pPr>
            <a:lvl4pPr>
              <a:defRPr sz="2109"/>
            </a:lvl4pPr>
            <a:lvl5pPr>
              <a:defRPr sz="2109"/>
            </a:lvl5pPr>
            <a:lvl6pPr>
              <a:defRPr sz="2109"/>
            </a:lvl6pPr>
            <a:lvl7pPr>
              <a:defRPr sz="2109"/>
            </a:lvl7pPr>
            <a:lvl8pPr>
              <a:defRPr sz="2109"/>
            </a:lvl8pPr>
            <a:lvl9pPr>
              <a:defRPr sz="21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73069" y="2023398"/>
            <a:ext cx="5632409" cy="843256"/>
          </a:xfrm>
        </p:spPr>
        <p:txBody>
          <a:bodyPr anchor="b"/>
          <a:lstStyle>
            <a:lvl1pPr marL="0" indent="0">
              <a:buNone/>
              <a:defRPr sz="3163" b="1"/>
            </a:lvl1pPr>
            <a:lvl2pPr marL="602635" indent="0">
              <a:buNone/>
              <a:defRPr sz="2636" b="1"/>
            </a:lvl2pPr>
            <a:lvl3pPr marL="1205271" indent="0">
              <a:buNone/>
              <a:defRPr sz="2373" b="1"/>
            </a:lvl3pPr>
            <a:lvl4pPr marL="1807906" indent="0">
              <a:buNone/>
              <a:defRPr sz="2109" b="1"/>
            </a:lvl4pPr>
            <a:lvl5pPr marL="2410541" indent="0">
              <a:buNone/>
              <a:defRPr sz="2109" b="1"/>
            </a:lvl5pPr>
            <a:lvl6pPr marL="3013177" indent="0">
              <a:buNone/>
              <a:defRPr sz="2109" b="1"/>
            </a:lvl6pPr>
            <a:lvl7pPr marL="3615812" indent="0">
              <a:buNone/>
              <a:defRPr sz="2109" b="1"/>
            </a:lvl7pPr>
            <a:lvl8pPr marL="4218447" indent="0">
              <a:buNone/>
              <a:defRPr sz="2109" b="1"/>
            </a:lvl8pPr>
            <a:lvl9pPr marL="4821083" indent="0">
              <a:buNone/>
              <a:defRPr sz="2109" b="1"/>
            </a:lvl9pPr>
          </a:lstStyle>
          <a:p>
            <a:pPr lvl="0"/>
            <a:r>
              <a:rPr lang="en-US"/>
              <a:t>Click to edit Master text styles</a:t>
            </a:r>
          </a:p>
        </p:txBody>
      </p:sp>
      <p:sp>
        <p:nvSpPr>
          <p:cNvPr id="6" name="Content Placeholder 5"/>
          <p:cNvSpPr>
            <a:spLocks noGrp="1"/>
          </p:cNvSpPr>
          <p:nvPr>
            <p:ph sz="quarter" idx="4"/>
          </p:nvPr>
        </p:nvSpPr>
        <p:spPr>
          <a:xfrm>
            <a:off x="6473069" y="2866654"/>
            <a:ext cx="5632409" cy="5208105"/>
          </a:xfrm>
        </p:spPr>
        <p:txBody>
          <a:bodyPr/>
          <a:lstStyle>
            <a:lvl1pPr>
              <a:defRPr sz="3163"/>
            </a:lvl1pPr>
            <a:lvl2pPr>
              <a:defRPr sz="2636"/>
            </a:lvl2pPr>
            <a:lvl3pPr>
              <a:defRPr sz="2373"/>
            </a:lvl3pPr>
            <a:lvl4pPr>
              <a:defRPr sz="2109"/>
            </a:lvl4pPr>
            <a:lvl5pPr>
              <a:defRPr sz="2109"/>
            </a:lvl5pPr>
            <a:lvl6pPr>
              <a:defRPr sz="2109"/>
            </a:lvl6pPr>
            <a:lvl7pPr>
              <a:defRPr sz="2109"/>
            </a:lvl7pPr>
            <a:lvl8pPr>
              <a:defRPr sz="2109"/>
            </a:lvl8pPr>
            <a:lvl9pPr>
              <a:defRPr sz="21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7132" y="359901"/>
            <a:ext cx="4192230" cy="1531672"/>
          </a:xfrm>
        </p:spPr>
        <p:txBody>
          <a:bodyPr anchor="b"/>
          <a:lstStyle>
            <a:lvl1pPr algn="l">
              <a:defRPr sz="2636" b="1"/>
            </a:lvl1pPr>
          </a:lstStyle>
          <a:p>
            <a:r>
              <a:rPr lang="en-US"/>
              <a:t>Click to edit Master title style</a:t>
            </a:r>
          </a:p>
        </p:txBody>
      </p:sp>
      <p:sp>
        <p:nvSpPr>
          <p:cNvPr id="3" name="Content Placeholder 2"/>
          <p:cNvSpPr>
            <a:spLocks noGrp="1"/>
          </p:cNvSpPr>
          <p:nvPr>
            <p:ph idx="1"/>
          </p:nvPr>
        </p:nvSpPr>
        <p:spPr>
          <a:xfrm>
            <a:off x="4982005" y="359903"/>
            <a:ext cx="7123471" cy="7714858"/>
          </a:xfrm>
        </p:spPr>
        <p:txBody>
          <a:bodyPr/>
          <a:lstStyle>
            <a:lvl1pPr>
              <a:defRPr sz="4218"/>
            </a:lvl1pPr>
            <a:lvl2pPr>
              <a:defRPr sz="3691"/>
            </a:lvl2pPr>
            <a:lvl3pPr>
              <a:defRPr sz="3163"/>
            </a:lvl3pPr>
            <a:lvl4pPr>
              <a:defRPr sz="2636"/>
            </a:lvl4pPr>
            <a:lvl5pPr>
              <a:defRPr sz="2636"/>
            </a:lvl5pPr>
            <a:lvl6pPr>
              <a:defRPr sz="2636"/>
            </a:lvl6pPr>
            <a:lvl7pPr>
              <a:defRPr sz="2636"/>
            </a:lvl7pPr>
            <a:lvl8pPr>
              <a:defRPr sz="2636"/>
            </a:lvl8pPr>
            <a:lvl9pPr>
              <a:defRPr sz="2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7132" y="1891574"/>
            <a:ext cx="4192230" cy="6183186"/>
          </a:xfrm>
        </p:spPr>
        <p:txBody>
          <a:bodyPr/>
          <a:lstStyle>
            <a:lvl1pPr marL="0" indent="0">
              <a:buNone/>
              <a:defRPr sz="1845"/>
            </a:lvl1pPr>
            <a:lvl2pPr marL="602635" indent="0">
              <a:buNone/>
              <a:defRPr sz="1582"/>
            </a:lvl2pPr>
            <a:lvl3pPr marL="1205271" indent="0">
              <a:buNone/>
              <a:defRPr sz="1318"/>
            </a:lvl3pPr>
            <a:lvl4pPr marL="1807906" indent="0">
              <a:buNone/>
              <a:defRPr sz="1186"/>
            </a:lvl4pPr>
            <a:lvl5pPr marL="2410541" indent="0">
              <a:buNone/>
              <a:defRPr sz="1186"/>
            </a:lvl5pPr>
            <a:lvl6pPr marL="3013177" indent="0">
              <a:buNone/>
              <a:defRPr sz="1186"/>
            </a:lvl6pPr>
            <a:lvl7pPr marL="3615812" indent="0">
              <a:buNone/>
              <a:defRPr sz="1186"/>
            </a:lvl7pPr>
            <a:lvl8pPr marL="4218447" indent="0">
              <a:buNone/>
              <a:defRPr sz="1186"/>
            </a:lvl8pPr>
            <a:lvl9pPr marL="4821083" indent="0">
              <a:buNone/>
              <a:defRPr sz="1186"/>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97640" y="6327564"/>
            <a:ext cx="7645564" cy="747005"/>
          </a:xfrm>
        </p:spPr>
        <p:txBody>
          <a:bodyPr anchor="b"/>
          <a:lstStyle>
            <a:lvl1pPr algn="l">
              <a:defRPr sz="2636" b="1"/>
            </a:lvl1pPr>
          </a:lstStyle>
          <a:p>
            <a:r>
              <a:rPr lang="en-US"/>
              <a:t>Click to edit Master title style</a:t>
            </a:r>
          </a:p>
        </p:txBody>
      </p:sp>
      <p:sp>
        <p:nvSpPr>
          <p:cNvPr id="3" name="Picture Placeholder 2"/>
          <p:cNvSpPr>
            <a:spLocks noGrp="1"/>
          </p:cNvSpPr>
          <p:nvPr>
            <p:ph type="pic" idx="1"/>
          </p:nvPr>
        </p:nvSpPr>
        <p:spPr>
          <a:xfrm>
            <a:off x="2497640" y="807685"/>
            <a:ext cx="7645564" cy="5423627"/>
          </a:xfrm>
        </p:spPr>
        <p:txBody>
          <a:bodyPr/>
          <a:lstStyle>
            <a:lvl1pPr marL="0" indent="0">
              <a:buNone/>
              <a:defRPr sz="4218"/>
            </a:lvl1pPr>
            <a:lvl2pPr marL="602635" indent="0">
              <a:buNone/>
              <a:defRPr sz="3691"/>
            </a:lvl2pPr>
            <a:lvl3pPr marL="1205271" indent="0">
              <a:buNone/>
              <a:defRPr sz="3163"/>
            </a:lvl3pPr>
            <a:lvl4pPr marL="1807906" indent="0">
              <a:buNone/>
              <a:defRPr sz="2636"/>
            </a:lvl4pPr>
            <a:lvl5pPr marL="2410541" indent="0">
              <a:buNone/>
              <a:defRPr sz="2636"/>
            </a:lvl5pPr>
            <a:lvl6pPr marL="3013177" indent="0">
              <a:buNone/>
              <a:defRPr sz="2636"/>
            </a:lvl6pPr>
            <a:lvl7pPr marL="3615812" indent="0">
              <a:buNone/>
              <a:defRPr sz="2636"/>
            </a:lvl7pPr>
            <a:lvl8pPr marL="4218447" indent="0">
              <a:buNone/>
              <a:defRPr sz="2636"/>
            </a:lvl8pPr>
            <a:lvl9pPr marL="4821083" indent="0">
              <a:buNone/>
              <a:defRPr sz="2636"/>
            </a:lvl9pPr>
          </a:lstStyle>
          <a:p>
            <a:endParaRPr lang="en-US"/>
          </a:p>
        </p:txBody>
      </p:sp>
      <p:sp>
        <p:nvSpPr>
          <p:cNvPr id="4" name="Text Placeholder 3"/>
          <p:cNvSpPr>
            <a:spLocks noGrp="1"/>
          </p:cNvSpPr>
          <p:nvPr>
            <p:ph type="body" sz="half" idx="2"/>
          </p:nvPr>
        </p:nvSpPr>
        <p:spPr>
          <a:xfrm>
            <a:off x="2497640" y="7074569"/>
            <a:ext cx="7645564" cy="1060871"/>
          </a:xfrm>
        </p:spPr>
        <p:txBody>
          <a:bodyPr/>
          <a:lstStyle>
            <a:lvl1pPr marL="0" indent="0">
              <a:buNone/>
              <a:defRPr sz="1845"/>
            </a:lvl1pPr>
            <a:lvl2pPr marL="602635" indent="0">
              <a:buNone/>
              <a:defRPr sz="1582"/>
            </a:lvl2pPr>
            <a:lvl3pPr marL="1205271" indent="0">
              <a:buNone/>
              <a:defRPr sz="1318"/>
            </a:lvl3pPr>
            <a:lvl4pPr marL="1807906" indent="0">
              <a:buNone/>
              <a:defRPr sz="1186"/>
            </a:lvl4pPr>
            <a:lvl5pPr marL="2410541" indent="0">
              <a:buNone/>
              <a:defRPr sz="1186"/>
            </a:lvl5pPr>
            <a:lvl6pPr marL="3013177" indent="0">
              <a:buNone/>
              <a:defRPr sz="1186"/>
            </a:lvl6pPr>
            <a:lvl7pPr marL="3615812" indent="0">
              <a:buNone/>
              <a:defRPr sz="1186"/>
            </a:lvl7pPr>
            <a:lvl8pPr marL="4218447" indent="0">
              <a:buNone/>
              <a:defRPr sz="1186"/>
            </a:lvl8pPr>
            <a:lvl9pPr marL="4821083" indent="0">
              <a:buNone/>
              <a:defRPr sz="1186"/>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7130" y="361994"/>
            <a:ext cx="11468346" cy="1506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37130" y="2109190"/>
            <a:ext cx="11468346" cy="59655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37130" y="8378166"/>
            <a:ext cx="2973275" cy="481263"/>
          </a:xfrm>
          <a:prstGeom prst="rect">
            <a:avLst/>
          </a:prstGeom>
        </p:spPr>
        <p:txBody>
          <a:bodyPr vert="horz" lIns="91440" tIns="45720" rIns="91440" bIns="45720" rtlCol="0" anchor="ctr"/>
          <a:lstStyle>
            <a:lvl1pPr algn="l">
              <a:defRPr sz="1582">
                <a:solidFill>
                  <a:schemeClr val="tx1">
                    <a:tint val="75000"/>
                  </a:schemeClr>
                </a:solidFill>
              </a:defRPr>
            </a:lvl1pPr>
          </a:lstStyle>
          <a:p>
            <a:fld id="{1D8BD707-D9CF-40AE-B4C6-C98DA3205C09}" type="datetimeFigureOut">
              <a:rPr lang="en-US" smtClean="0"/>
              <a:pPr/>
              <a:t>3/2/2020</a:t>
            </a:fld>
            <a:endParaRPr lang="en-US"/>
          </a:p>
        </p:txBody>
      </p:sp>
      <p:sp>
        <p:nvSpPr>
          <p:cNvPr id="5" name="Footer Placeholder 4"/>
          <p:cNvSpPr>
            <a:spLocks noGrp="1"/>
          </p:cNvSpPr>
          <p:nvPr>
            <p:ph type="ftr" sz="quarter" idx="3"/>
          </p:nvPr>
        </p:nvSpPr>
        <p:spPr>
          <a:xfrm>
            <a:off x="4353725" y="8378166"/>
            <a:ext cx="4035159" cy="481263"/>
          </a:xfrm>
          <a:prstGeom prst="rect">
            <a:avLst/>
          </a:prstGeom>
        </p:spPr>
        <p:txBody>
          <a:bodyPr vert="horz" lIns="91440" tIns="45720" rIns="91440" bIns="45720" rtlCol="0" anchor="ctr"/>
          <a:lstStyle>
            <a:lvl1pPr algn="ctr">
              <a:defRPr sz="158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32201" y="8378166"/>
            <a:ext cx="2973275" cy="481263"/>
          </a:xfrm>
          <a:prstGeom prst="rect">
            <a:avLst/>
          </a:prstGeom>
        </p:spPr>
        <p:txBody>
          <a:bodyPr vert="horz" lIns="91440" tIns="45720" rIns="91440" bIns="45720" rtlCol="0" anchor="ctr"/>
          <a:lstStyle>
            <a:lvl1pPr algn="r">
              <a:defRPr sz="1582">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05271" rtl="0" eaLnBrk="1" latinLnBrk="0" hangingPunct="1">
        <a:spcBef>
          <a:spcPct val="0"/>
        </a:spcBef>
        <a:buNone/>
        <a:defRPr sz="5800" kern="1200">
          <a:solidFill>
            <a:schemeClr val="tx1"/>
          </a:solidFill>
          <a:latin typeface="+mj-lt"/>
          <a:ea typeface="+mj-ea"/>
          <a:cs typeface="+mj-cs"/>
        </a:defRPr>
      </a:lvl1pPr>
    </p:titleStyle>
    <p:bodyStyle>
      <a:lvl1pPr marL="451976" indent="-451976" algn="l" defTabSz="1205271" rtl="0" eaLnBrk="1" latinLnBrk="0" hangingPunct="1">
        <a:spcBef>
          <a:spcPct val="20000"/>
        </a:spcBef>
        <a:buFont typeface="Arial" pitchFamily="34" charset="0"/>
        <a:buChar char="•"/>
        <a:defRPr sz="4218" kern="1200">
          <a:solidFill>
            <a:schemeClr val="tx1"/>
          </a:solidFill>
          <a:latin typeface="+mn-lt"/>
          <a:ea typeface="+mn-ea"/>
          <a:cs typeface="+mn-cs"/>
        </a:defRPr>
      </a:lvl1pPr>
      <a:lvl2pPr marL="979282" indent="-376647" algn="l" defTabSz="1205271" rtl="0" eaLnBrk="1" latinLnBrk="0" hangingPunct="1">
        <a:spcBef>
          <a:spcPct val="20000"/>
        </a:spcBef>
        <a:buFont typeface="Arial" pitchFamily="34" charset="0"/>
        <a:buChar char="–"/>
        <a:defRPr sz="3691" kern="1200">
          <a:solidFill>
            <a:schemeClr val="tx1"/>
          </a:solidFill>
          <a:latin typeface="+mn-lt"/>
          <a:ea typeface="+mn-ea"/>
          <a:cs typeface="+mn-cs"/>
        </a:defRPr>
      </a:lvl2pPr>
      <a:lvl3pPr marL="1506588" indent="-301318" algn="l" defTabSz="1205271" rtl="0" eaLnBrk="1" latinLnBrk="0" hangingPunct="1">
        <a:spcBef>
          <a:spcPct val="20000"/>
        </a:spcBef>
        <a:buFont typeface="Arial" pitchFamily="34" charset="0"/>
        <a:buChar char="•"/>
        <a:defRPr sz="3163" kern="1200">
          <a:solidFill>
            <a:schemeClr val="tx1"/>
          </a:solidFill>
          <a:latin typeface="+mn-lt"/>
          <a:ea typeface="+mn-ea"/>
          <a:cs typeface="+mn-cs"/>
        </a:defRPr>
      </a:lvl3pPr>
      <a:lvl4pPr marL="2109224" indent="-301318" algn="l" defTabSz="1205271" rtl="0" eaLnBrk="1" latinLnBrk="0" hangingPunct="1">
        <a:spcBef>
          <a:spcPct val="20000"/>
        </a:spcBef>
        <a:buFont typeface="Arial" pitchFamily="34" charset="0"/>
        <a:buChar char="–"/>
        <a:defRPr sz="2636" kern="1200">
          <a:solidFill>
            <a:schemeClr val="tx1"/>
          </a:solidFill>
          <a:latin typeface="+mn-lt"/>
          <a:ea typeface="+mn-ea"/>
          <a:cs typeface="+mn-cs"/>
        </a:defRPr>
      </a:lvl4pPr>
      <a:lvl5pPr marL="2711859" indent="-301318" algn="l" defTabSz="1205271" rtl="0" eaLnBrk="1" latinLnBrk="0" hangingPunct="1">
        <a:spcBef>
          <a:spcPct val="20000"/>
        </a:spcBef>
        <a:buFont typeface="Arial" pitchFamily="34" charset="0"/>
        <a:buChar char="»"/>
        <a:defRPr sz="2636" kern="1200">
          <a:solidFill>
            <a:schemeClr val="tx1"/>
          </a:solidFill>
          <a:latin typeface="+mn-lt"/>
          <a:ea typeface="+mn-ea"/>
          <a:cs typeface="+mn-cs"/>
        </a:defRPr>
      </a:lvl5pPr>
      <a:lvl6pPr marL="3314494" indent="-301318" algn="l" defTabSz="1205271" rtl="0" eaLnBrk="1" latinLnBrk="0" hangingPunct="1">
        <a:spcBef>
          <a:spcPct val="20000"/>
        </a:spcBef>
        <a:buFont typeface="Arial" pitchFamily="34" charset="0"/>
        <a:buChar char="•"/>
        <a:defRPr sz="2636" kern="1200">
          <a:solidFill>
            <a:schemeClr val="tx1"/>
          </a:solidFill>
          <a:latin typeface="+mn-lt"/>
          <a:ea typeface="+mn-ea"/>
          <a:cs typeface="+mn-cs"/>
        </a:defRPr>
      </a:lvl6pPr>
      <a:lvl7pPr marL="3917130" indent="-301318" algn="l" defTabSz="1205271" rtl="0" eaLnBrk="1" latinLnBrk="0" hangingPunct="1">
        <a:spcBef>
          <a:spcPct val="20000"/>
        </a:spcBef>
        <a:buFont typeface="Arial" pitchFamily="34" charset="0"/>
        <a:buChar char="•"/>
        <a:defRPr sz="2636" kern="1200">
          <a:solidFill>
            <a:schemeClr val="tx1"/>
          </a:solidFill>
          <a:latin typeface="+mn-lt"/>
          <a:ea typeface="+mn-ea"/>
          <a:cs typeface="+mn-cs"/>
        </a:defRPr>
      </a:lvl7pPr>
      <a:lvl8pPr marL="4519765" indent="-301318" algn="l" defTabSz="1205271" rtl="0" eaLnBrk="1" latinLnBrk="0" hangingPunct="1">
        <a:spcBef>
          <a:spcPct val="20000"/>
        </a:spcBef>
        <a:buFont typeface="Arial" pitchFamily="34" charset="0"/>
        <a:buChar char="•"/>
        <a:defRPr sz="2636" kern="1200">
          <a:solidFill>
            <a:schemeClr val="tx1"/>
          </a:solidFill>
          <a:latin typeface="+mn-lt"/>
          <a:ea typeface="+mn-ea"/>
          <a:cs typeface="+mn-cs"/>
        </a:defRPr>
      </a:lvl8pPr>
      <a:lvl9pPr marL="5122400" indent="-301318" algn="l" defTabSz="1205271" rtl="0" eaLnBrk="1" latinLnBrk="0" hangingPunct="1">
        <a:spcBef>
          <a:spcPct val="20000"/>
        </a:spcBef>
        <a:buFont typeface="Arial" pitchFamily="34" charset="0"/>
        <a:buChar char="•"/>
        <a:defRPr sz="2636" kern="1200">
          <a:solidFill>
            <a:schemeClr val="tx1"/>
          </a:solidFill>
          <a:latin typeface="+mn-lt"/>
          <a:ea typeface="+mn-ea"/>
          <a:cs typeface="+mn-cs"/>
        </a:defRPr>
      </a:lvl9pPr>
    </p:bodyStyle>
    <p:otherStyle>
      <a:defPPr>
        <a:defRPr lang="en-US"/>
      </a:defPPr>
      <a:lvl1pPr marL="0" algn="l" defTabSz="1205271" rtl="0" eaLnBrk="1" latinLnBrk="0" hangingPunct="1">
        <a:defRPr sz="2373" kern="1200">
          <a:solidFill>
            <a:schemeClr val="tx1"/>
          </a:solidFill>
          <a:latin typeface="+mn-lt"/>
          <a:ea typeface="+mn-ea"/>
          <a:cs typeface="+mn-cs"/>
        </a:defRPr>
      </a:lvl1pPr>
      <a:lvl2pPr marL="602635" algn="l" defTabSz="1205271" rtl="0" eaLnBrk="1" latinLnBrk="0" hangingPunct="1">
        <a:defRPr sz="2373" kern="1200">
          <a:solidFill>
            <a:schemeClr val="tx1"/>
          </a:solidFill>
          <a:latin typeface="+mn-lt"/>
          <a:ea typeface="+mn-ea"/>
          <a:cs typeface="+mn-cs"/>
        </a:defRPr>
      </a:lvl2pPr>
      <a:lvl3pPr marL="1205271" algn="l" defTabSz="1205271" rtl="0" eaLnBrk="1" latinLnBrk="0" hangingPunct="1">
        <a:defRPr sz="2373" kern="1200">
          <a:solidFill>
            <a:schemeClr val="tx1"/>
          </a:solidFill>
          <a:latin typeface="+mn-lt"/>
          <a:ea typeface="+mn-ea"/>
          <a:cs typeface="+mn-cs"/>
        </a:defRPr>
      </a:lvl3pPr>
      <a:lvl4pPr marL="1807906" algn="l" defTabSz="1205271" rtl="0" eaLnBrk="1" latinLnBrk="0" hangingPunct="1">
        <a:defRPr sz="2373" kern="1200">
          <a:solidFill>
            <a:schemeClr val="tx1"/>
          </a:solidFill>
          <a:latin typeface="+mn-lt"/>
          <a:ea typeface="+mn-ea"/>
          <a:cs typeface="+mn-cs"/>
        </a:defRPr>
      </a:lvl4pPr>
      <a:lvl5pPr marL="2410541" algn="l" defTabSz="1205271" rtl="0" eaLnBrk="1" latinLnBrk="0" hangingPunct="1">
        <a:defRPr sz="2373" kern="1200">
          <a:solidFill>
            <a:schemeClr val="tx1"/>
          </a:solidFill>
          <a:latin typeface="+mn-lt"/>
          <a:ea typeface="+mn-ea"/>
          <a:cs typeface="+mn-cs"/>
        </a:defRPr>
      </a:lvl5pPr>
      <a:lvl6pPr marL="3013177" algn="l" defTabSz="1205271" rtl="0" eaLnBrk="1" latinLnBrk="0" hangingPunct="1">
        <a:defRPr sz="2373" kern="1200">
          <a:solidFill>
            <a:schemeClr val="tx1"/>
          </a:solidFill>
          <a:latin typeface="+mn-lt"/>
          <a:ea typeface="+mn-ea"/>
          <a:cs typeface="+mn-cs"/>
        </a:defRPr>
      </a:lvl6pPr>
      <a:lvl7pPr marL="3615812" algn="l" defTabSz="1205271" rtl="0" eaLnBrk="1" latinLnBrk="0" hangingPunct="1">
        <a:defRPr sz="2373" kern="1200">
          <a:solidFill>
            <a:schemeClr val="tx1"/>
          </a:solidFill>
          <a:latin typeface="+mn-lt"/>
          <a:ea typeface="+mn-ea"/>
          <a:cs typeface="+mn-cs"/>
        </a:defRPr>
      </a:lvl7pPr>
      <a:lvl8pPr marL="4218447" algn="l" defTabSz="1205271" rtl="0" eaLnBrk="1" latinLnBrk="0" hangingPunct="1">
        <a:defRPr sz="2373" kern="1200">
          <a:solidFill>
            <a:schemeClr val="tx1"/>
          </a:solidFill>
          <a:latin typeface="+mn-lt"/>
          <a:ea typeface="+mn-ea"/>
          <a:cs typeface="+mn-cs"/>
        </a:defRPr>
      </a:lvl8pPr>
      <a:lvl9pPr marL="4821083" algn="l" defTabSz="1205271" rtl="0" eaLnBrk="1" latinLnBrk="0" hangingPunct="1">
        <a:defRPr sz="23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5113" y="0"/>
            <a:ext cx="32893287" cy="3468988"/>
            <a:chOff x="0" y="0"/>
            <a:chExt cx="3443469" cy="378166"/>
          </a:xfrm>
          <a:solidFill>
            <a:schemeClr val="bg1">
              <a:lumMod val="85000"/>
            </a:schemeClr>
          </a:solidFill>
        </p:grpSpPr>
        <p:sp>
          <p:nvSpPr>
            <p:cNvPr id="3" name="Freeform 3"/>
            <p:cNvSpPr/>
            <p:nvPr/>
          </p:nvSpPr>
          <p:spPr>
            <a:xfrm>
              <a:off x="0" y="0"/>
              <a:ext cx="3443469" cy="378166"/>
            </a:xfrm>
            <a:custGeom>
              <a:avLst/>
              <a:gdLst/>
              <a:ahLst/>
              <a:cxnLst/>
              <a:rect l="l" t="t" r="r" b="b"/>
              <a:pathLst>
                <a:path w="3443469" h="378166">
                  <a:moveTo>
                    <a:pt x="0" y="0"/>
                  </a:moveTo>
                  <a:lnTo>
                    <a:pt x="3443469" y="0"/>
                  </a:lnTo>
                  <a:lnTo>
                    <a:pt x="3443469" y="378166"/>
                  </a:lnTo>
                  <a:lnTo>
                    <a:pt x="0" y="378166"/>
                  </a:lnTo>
                  <a:close/>
                </a:path>
              </a:pathLst>
            </a:custGeom>
            <a:grpFill/>
          </p:spPr>
        </p:sp>
      </p:grpSp>
      <p:grpSp>
        <p:nvGrpSpPr>
          <p:cNvPr id="4" name="Group 4"/>
          <p:cNvGrpSpPr/>
          <p:nvPr/>
        </p:nvGrpSpPr>
        <p:grpSpPr>
          <a:xfrm>
            <a:off x="25113" y="20359173"/>
            <a:ext cx="32893287" cy="1586427"/>
            <a:chOff x="0" y="0"/>
            <a:chExt cx="3488634" cy="172942"/>
          </a:xfrm>
          <a:solidFill>
            <a:schemeClr val="bg1">
              <a:lumMod val="85000"/>
            </a:schemeClr>
          </a:solidFill>
        </p:grpSpPr>
        <p:sp>
          <p:nvSpPr>
            <p:cNvPr id="5" name="Freeform 5"/>
            <p:cNvSpPr/>
            <p:nvPr/>
          </p:nvSpPr>
          <p:spPr>
            <a:xfrm>
              <a:off x="0" y="0"/>
              <a:ext cx="3488634" cy="172942"/>
            </a:xfrm>
            <a:custGeom>
              <a:avLst/>
              <a:gdLst/>
              <a:ahLst/>
              <a:cxnLst/>
              <a:rect l="l" t="t" r="r" b="b"/>
              <a:pathLst>
                <a:path w="3488634" h="172942">
                  <a:moveTo>
                    <a:pt x="0" y="0"/>
                  </a:moveTo>
                  <a:lnTo>
                    <a:pt x="3488634" y="0"/>
                  </a:lnTo>
                  <a:lnTo>
                    <a:pt x="3488634" y="172942"/>
                  </a:lnTo>
                  <a:lnTo>
                    <a:pt x="0" y="172942"/>
                  </a:lnTo>
                  <a:close/>
                </a:path>
              </a:pathLst>
            </a:custGeom>
            <a:grpFill/>
          </p:spPr>
        </p:sp>
      </p:grpSp>
      <p:grpSp>
        <p:nvGrpSpPr>
          <p:cNvPr id="8" name="Group 8"/>
          <p:cNvGrpSpPr/>
          <p:nvPr/>
        </p:nvGrpSpPr>
        <p:grpSpPr>
          <a:xfrm>
            <a:off x="24429797" y="11506200"/>
            <a:ext cx="8002298" cy="735124"/>
            <a:chOff x="0" y="0"/>
            <a:chExt cx="1456940" cy="152400"/>
          </a:xfrm>
          <a:solidFill>
            <a:srgbClr val="FF0000"/>
          </a:solidFill>
        </p:grpSpPr>
        <p:sp>
          <p:nvSpPr>
            <p:cNvPr id="9" name="Freeform 9"/>
            <p:cNvSpPr/>
            <p:nvPr/>
          </p:nvSpPr>
          <p:spPr>
            <a:xfrm>
              <a:off x="0" y="0"/>
              <a:ext cx="1456940" cy="152400"/>
            </a:xfrm>
            <a:custGeom>
              <a:avLst/>
              <a:gdLst/>
              <a:ahLst/>
              <a:cxnLst/>
              <a:rect l="l" t="t" r="r" b="b"/>
              <a:pathLst>
                <a:path w="1456940" h="152400">
                  <a:moveTo>
                    <a:pt x="0" y="0"/>
                  </a:moveTo>
                  <a:lnTo>
                    <a:pt x="1456940" y="0"/>
                  </a:lnTo>
                  <a:lnTo>
                    <a:pt x="1456940" y="152400"/>
                  </a:lnTo>
                  <a:lnTo>
                    <a:pt x="0" y="152400"/>
                  </a:lnTo>
                  <a:close/>
                </a:path>
              </a:pathLst>
            </a:custGeom>
            <a:grpFill/>
          </p:spPr>
          <p:txBody>
            <a:bodyPr/>
            <a:lstStyle/>
            <a:p>
              <a:pPr algn="r"/>
              <a:r>
                <a:rPr lang="en-US" sz="4150" dirty="0">
                  <a:latin typeface="Berlin Sans FB" panose="020E0602020502020306" pitchFamily="34" charset="0"/>
                </a:rPr>
                <a:t>Looking Forward</a:t>
              </a:r>
            </a:p>
          </p:txBody>
        </p:sp>
      </p:grpSp>
      <p:grpSp>
        <p:nvGrpSpPr>
          <p:cNvPr id="10" name="Group 10"/>
          <p:cNvGrpSpPr/>
          <p:nvPr/>
        </p:nvGrpSpPr>
        <p:grpSpPr>
          <a:xfrm>
            <a:off x="457201" y="4016435"/>
            <a:ext cx="7822532" cy="867721"/>
            <a:chOff x="0" y="0"/>
            <a:chExt cx="1456940" cy="152400"/>
          </a:xfrm>
          <a:solidFill>
            <a:srgbClr val="5F74BE"/>
          </a:solidFill>
        </p:grpSpPr>
        <p:sp>
          <p:nvSpPr>
            <p:cNvPr id="11" name="Freeform 11"/>
            <p:cNvSpPr/>
            <p:nvPr/>
          </p:nvSpPr>
          <p:spPr>
            <a:xfrm>
              <a:off x="0" y="0"/>
              <a:ext cx="1456940" cy="152400"/>
            </a:xfrm>
            <a:custGeom>
              <a:avLst/>
              <a:gdLst/>
              <a:ahLst/>
              <a:cxnLst/>
              <a:rect l="l" t="t" r="r" b="b"/>
              <a:pathLst>
                <a:path w="1456940" h="152400">
                  <a:moveTo>
                    <a:pt x="0" y="0"/>
                  </a:moveTo>
                  <a:lnTo>
                    <a:pt x="1456940" y="0"/>
                  </a:lnTo>
                  <a:lnTo>
                    <a:pt x="1456940" y="152400"/>
                  </a:lnTo>
                  <a:lnTo>
                    <a:pt x="0" y="152400"/>
                  </a:lnTo>
                  <a:close/>
                </a:path>
              </a:pathLst>
            </a:custGeom>
            <a:grpFill/>
          </p:spPr>
          <p:txBody>
            <a:bodyPr/>
            <a:lstStyle/>
            <a:p>
              <a:r>
                <a:rPr lang="en-US" sz="4150" dirty="0">
                  <a:latin typeface="Berlin Sans FB" panose="020E0602020502020306" pitchFamily="34" charset="0"/>
                </a:rPr>
                <a:t>Introduction</a:t>
              </a:r>
            </a:p>
          </p:txBody>
        </p:sp>
      </p:grpSp>
      <p:grpSp>
        <p:nvGrpSpPr>
          <p:cNvPr id="12" name="Group 12"/>
          <p:cNvGrpSpPr/>
          <p:nvPr/>
        </p:nvGrpSpPr>
        <p:grpSpPr>
          <a:xfrm>
            <a:off x="24458901" y="3991330"/>
            <a:ext cx="8002298" cy="676339"/>
            <a:chOff x="0" y="0"/>
            <a:chExt cx="1456940" cy="152400"/>
          </a:xfrm>
          <a:solidFill>
            <a:srgbClr val="38C138"/>
          </a:solidFill>
        </p:grpSpPr>
        <p:sp>
          <p:nvSpPr>
            <p:cNvPr id="13" name="Freeform 13"/>
            <p:cNvSpPr/>
            <p:nvPr/>
          </p:nvSpPr>
          <p:spPr>
            <a:xfrm>
              <a:off x="0" y="0"/>
              <a:ext cx="1456940" cy="152400"/>
            </a:xfrm>
            <a:custGeom>
              <a:avLst/>
              <a:gdLst/>
              <a:ahLst/>
              <a:cxnLst/>
              <a:rect l="l" t="t" r="r" b="b"/>
              <a:pathLst>
                <a:path w="1456940" h="152400">
                  <a:moveTo>
                    <a:pt x="0" y="0"/>
                  </a:moveTo>
                  <a:lnTo>
                    <a:pt x="1456940" y="0"/>
                  </a:lnTo>
                  <a:lnTo>
                    <a:pt x="1456940" y="152400"/>
                  </a:lnTo>
                  <a:lnTo>
                    <a:pt x="0" y="152400"/>
                  </a:lnTo>
                  <a:close/>
                </a:path>
              </a:pathLst>
            </a:custGeom>
            <a:grpFill/>
          </p:spPr>
          <p:txBody>
            <a:bodyPr/>
            <a:lstStyle/>
            <a:p>
              <a:pPr algn="r"/>
              <a:r>
                <a:rPr lang="en-US" sz="4150" dirty="0">
                  <a:latin typeface="Berlin Sans FB" panose="020E0602020502020306" pitchFamily="34" charset="0"/>
                </a:rPr>
                <a:t>Successes</a:t>
              </a:r>
            </a:p>
          </p:txBody>
        </p:sp>
      </p:grpSp>
      <p:grpSp>
        <p:nvGrpSpPr>
          <p:cNvPr id="14" name="Group 14"/>
          <p:cNvGrpSpPr/>
          <p:nvPr/>
        </p:nvGrpSpPr>
        <p:grpSpPr>
          <a:xfrm>
            <a:off x="9201826" y="11310634"/>
            <a:ext cx="14514749" cy="735124"/>
            <a:chOff x="0" y="0"/>
            <a:chExt cx="3009082" cy="152400"/>
          </a:xfrm>
          <a:solidFill>
            <a:srgbClr val="FFFF00"/>
          </a:solidFill>
        </p:grpSpPr>
        <p:sp>
          <p:nvSpPr>
            <p:cNvPr id="15" name="Freeform 15"/>
            <p:cNvSpPr/>
            <p:nvPr/>
          </p:nvSpPr>
          <p:spPr>
            <a:xfrm>
              <a:off x="0" y="0"/>
              <a:ext cx="3009082" cy="152400"/>
            </a:xfrm>
            <a:custGeom>
              <a:avLst/>
              <a:gdLst/>
              <a:ahLst/>
              <a:cxnLst/>
              <a:rect l="l" t="t" r="r" b="b"/>
              <a:pathLst>
                <a:path w="3009082" h="152400">
                  <a:moveTo>
                    <a:pt x="0" y="0"/>
                  </a:moveTo>
                  <a:lnTo>
                    <a:pt x="3009082" y="0"/>
                  </a:lnTo>
                  <a:lnTo>
                    <a:pt x="3009082" y="152400"/>
                  </a:lnTo>
                  <a:lnTo>
                    <a:pt x="0" y="152400"/>
                  </a:lnTo>
                  <a:close/>
                </a:path>
              </a:pathLst>
            </a:custGeom>
            <a:grpFill/>
          </p:spPr>
        </p:sp>
      </p:grpSp>
      <p:pic>
        <p:nvPicPr>
          <p:cNvPr id="17" name="Picture 17"/>
          <p:cNvPicPr>
            <a:picLocks noChangeAspect="1"/>
          </p:cNvPicPr>
          <p:nvPr/>
        </p:nvPicPr>
        <p:blipFill>
          <a:blip r:embed="rId2"/>
          <a:srcRect t="27620" r="230" b="11117"/>
          <a:stretch>
            <a:fillRect/>
          </a:stretch>
        </p:blipFill>
        <p:spPr>
          <a:xfrm>
            <a:off x="9214383" y="4028991"/>
            <a:ext cx="14481361" cy="6669052"/>
          </a:xfrm>
          <a:prstGeom prst="rect">
            <a:avLst/>
          </a:prstGeom>
        </p:spPr>
      </p:pic>
      <p:sp>
        <p:nvSpPr>
          <p:cNvPr id="19" name="TextBox 19"/>
          <p:cNvSpPr txBox="1"/>
          <p:nvPr/>
        </p:nvSpPr>
        <p:spPr>
          <a:xfrm>
            <a:off x="457200" y="5028334"/>
            <a:ext cx="7960633" cy="6706964"/>
          </a:xfrm>
          <a:prstGeom prst="rect">
            <a:avLst/>
          </a:prstGeom>
        </p:spPr>
        <p:txBody>
          <a:bodyPr wrap="square" lIns="0" tIns="0" rIns="0" bIns="0" rtlCol="0" anchor="t">
            <a:spAutoFit/>
          </a:bodyPr>
          <a:lstStyle/>
          <a:p>
            <a:pPr>
              <a:lnSpc>
                <a:spcPts val="4427"/>
              </a:lnSpc>
              <a:spcBef>
                <a:spcPct val="0"/>
              </a:spcBef>
            </a:pPr>
            <a:r>
              <a:rPr lang="en-US" sz="2400" dirty="0">
                <a:latin typeface="Glacial Indifference" panose="020B0604020202020204" charset="0"/>
              </a:rPr>
              <a:t>The goal of In Her Presence (IHP) is to create and increase educational opportunities and provide access to knowledge through high level training; to empower more women and girls to reduce systems of inequity; to advocate for themselves and their families; to understand, to analyze and to assess the impact of racial injustices; and learn tools to combat inequities. To address health equity, IHP developed a program called </a:t>
            </a:r>
            <a:r>
              <a:rPr lang="en-US" sz="2400" dirty="0">
                <a:solidFill>
                  <a:srgbClr val="000000"/>
                </a:solidFill>
                <a:latin typeface="Glacial Indifference" panose="020B0604020202020204" charset="0"/>
              </a:rPr>
              <a:t>“ heal your body.” which was designed to help families overcome these barriers. As part of this, </a:t>
            </a:r>
            <a:r>
              <a:rPr lang="en-US" sz="2400" b="1" dirty="0">
                <a:solidFill>
                  <a:srgbClr val="000000"/>
                </a:solidFill>
                <a:latin typeface="Glacial Indifference" panose="020B0604020202020204" charset="0"/>
              </a:rPr>
              <a:t>IHP provides mothers with oral health education to help mothers practice preventive oral health care with their children.</a:t>
            </a:r>
          </a:p>
        </p:txBody>
      </p:sp>
      <p:sp>
        <p:nvSpPr>
          <p:cNvPr id="20" name="TextBox 20"/>
          <p:cNvSpPr txBox="1"/>
          <p:nvPr/>
        </p:nvSpPr>
        <p:spPr>
          <a:xfrm>
            <a:off x="444640" y="13365554"/>
            <a:ext cx="7960633" cy="5578450"/>
          </a:xfrm>
          <a:prstGeom prst="rect">
            <a:avLst/>
          </a:prstGeom>
        </p:spPr>
        <p:txBody>
          <a:bodyPr wrap="square" lIns="0" tIns="0" rIns="0" bIns="0" rtlCol="0" anchor="t">
            <a:spAutoFit/>
          </a:bodyPr>
          <a:lstStyle/>
          <a:p>
            <a:pPr>
              <a:lnSpc>
                <a:spcPts val="4427"/>
              </a:lnSpc>
              <a:spcBef>
                <a:spcPct val="0"/>
              </a:spcBef>
            </a:pPr>
            <a:r>
              <a:rPr lang="en-US" sz="2400" b="1" dirty="0">
                <a:solidFill>
                  <a:srgbClr val="000000"/>
                </a:solidFill>
                <a:latin typeface="Glacial Indifference"/>
              </a:rPr>
              <a:t>Many healthcare practitioners and policymakers are unaware of the importance of oral health for refugees and asylum-seekers</a:t>
            </a:r>
            <a:r>
              <a:rPr lang="en-US" sz="2400" dirty="0">
                <a:solidFill>
                  <a:srgbClr val="000000"/>
                </a:solidFill>
                <a:latin typeface="Glacial Indifference"/>
              </a:rPr>
              <a:t>. An appropriate oral health policy remains crucial for marginalized populations in general, and newcomer children in particular. Many refugees and asylum-seekers arrive in Maine without access to proper healthcare or sanitation, and are often unable to qualify for </a:t>
            </a:r>
            <a:r>
              <a:rPr lang="en-US" sz="2400" dirty="0" err="1">
                <a:solidFill>
                  <a:srgbClr val="000000"/>
                </a:solidFill>
                <a:latin typeface="Glacial Indifference"/>
              </a:rPr>
              <a:t>MaineCare</a:t>
            </a:r>
            <a:r>
              <a:rPr lang="en-US" sz="2400" dirty="0">
                <a:solidFill>
                  <a:srgbClr val="000000"/>
                </a:solidFill>
                <a:latin typeface="Glacial Indifference"/>
              </a:rPr>
              <a:t>. Helping parents prevent oral health problems with their children is critical since navigating the oral health care system in Maine is extra challenging for this population.</a:t>
            </a:r>
          </a:p>
        </p:txBody>
      </p:sp>
      <p:sp>
        <p:nvSpPr>
          <p:cNvPr id="22" name="TextBox 22"/>
          <p:cNvSpPr txBox="1"/>
          <p:nvPr/>
        </p:nvSpPr>
        <p:spPr>
          <a:xfrm>
            <a:off x="24471462" y="5028334"/>
            <a:ext cx="7960633" cy="5578450"/>
          </a:xfrm>
          <a:prstGeom prst="rect">
            <a:avLst/>
          </a:prstGeom>
        </p:spPr>
        <p:txBody>
          <a:bodyPr wrap="square" lIns="0" tIns="0" rIns="0" bIns="0" rtlCol="0" anchor="t">
            <a:spAutoFit/>
          </a:bodyPr>
          <a:lstStyle/>
          <a:p>
            <a:pPr>
              <a:lnSpc>
                <a:spcPts val="4427"/>
              </a:lnSpc>
              <a:spcBef>
                <a:spcPct val="0"/>
              </a:spcBef>
            </a:pPr>
            <a:r>
              <a:rPr lang="en-US" sz="2400" dirty="0">
                <a:solidFill>
                  <a:srgbClr val="000000"/>
                </a:solidFill>
                <a:latin typeface="Glacial Indifference"/>
              </a:rPr>
              <a:t>The disparity in dental caries between children of newcomers and their mainstream children can be reduced by improving their parents' literacy in the official language(s) and educating parents regarding good oral health practices. IHP has done a series of family literacy trainings and conducts in-person interviews to understand barriers and perceptions. </a:t>
            </a:r>
            <a:r>
              <a:rPr lang="en-US" sz="2400" b="1" dirty="0">
                <a:solidFill>
                  <a:srgbClr val="000000"/>
                </a:solidFill>
                <a:latin typeface="Glacial Indifference"/>
              </a:rPr>
              <a:t>The families that participate in this programming are better able to advocate for themselves and their children, and more equipped to help their children practice oral health prevention.</a:t>
            </a:r>
          </a:p>
        </p:txBody>
      </p:sp>
      <p:sp>
        <p:nvSpPr>
          <p:cNvPr id="23" name="TextBox 23"/>
          <p:cNvSpPr txBox="1"/>
          <p:nvPr/>
        </p:nvSpPr>
        <p:spPr>
          <a:xfrm>
            <a:off x="24429797" y="12503870"/>
            <a:ext cx="8002298" cy="7453964"/>
          </a:xfrm>
          <a:prstGeom prst="rect">
            <a:avLst/>
          </a:prstGeom>
        </p:spPr>
        <p:txBody>
          <a:bodyPr wrap="square" lIns="0" tIns="0" rIns="0" bIns="0" rtlCol="0" anchor="t">
            <a:spAutoFit/>
          </a:bodyPr>
          <a:lstStyle/>
          <a:p>
            <a:pPr>
              <a:lnSpc>
                <a:spcPts val="3875"/>
              </a:lnSpc>
            </a:pPr>
            <a:r>
              <a:rPr lang="en-US" sz="2400" dirty="0">
                <a:solidFill>
                  <a:srgbClr val="000000"/>
                </a:solidFill>
                <a:latin typeface="Glacial Indifference"/>
              </a:rPr>
              <a:t>IHP will be working with community liaisons and stakeholders to have conversations to </a:t>
            </a:r>
            <a:r>
              <a:rPr lang="en-US" sz="2400" b="1" dirty="0">
                <a:solidFill>
                  <a:srgbClr val="000000"/>
                </a:solidFill>
                <a:latin typeface="Glacial Indifference"/>
              </a:rPr>
              <a:t>understand the current status of oral health access for the immigrant community and to communicate to providers how the immigrant community is experiencing oral health inequity</a:t>
            </a:r>
            <a:r>
              <a:rPr lang="en-US" sz="2400" dirty="0">
                <a:solidFill>
                  <a:srgbClr val="000000"/>
                </a:solidFill>
                <a:latin typeface="Glacial Indifference"/>
              </a:rPr>
              <a:t>, with the goal to obtain advice about how to fix this problem. IHP will also support policies which improve oral health access and integrate oral health care into primary care settlings.</a:t>
            </a:r>
          </a:p>
          <a:p>
            <a:pPr>
              <a:lnSpc>
                <a:spcPts val="3875"/>
              </a:lnSpc>
              <a:spcBef>
                <a:spcPct val="0"/>
              </a:spcBef>
            </a:pPr>
            <a:endParaRPr lang="en-US" sz="2400" dirty="0">
              <a:solidFill>
                <a:srgbClr val="000000"/>
              </a:solidFill>
              <a:latin typeface="Glacial Indifference"/>
            </a:endParaRPr>
          </a:p>
          <a:p>
            <a:pPr>
              <a:lnSpc>
                <a:spcPts val="3875"/>
              </a:lnSpc>
              <a:spcBef>
                <a:spcPct val="0"/>
              </a:spcBef>
            </a:pPr>
            <a:r>
              <a:rPr lang="en-US" sz="2400" b="1" dirty="0">
                <a:latin typeface="Glacial Indifference" panose="020B0604020202020204" charset="0"/>
              </a:rPr>
              <a:t>The work to improve policies, education and advocacy must start with grassroots organizations</a:t>
            </a:r>
            <a:r>
              <a:rPr lang="en-US" sz="2400" dirty="0">
                <a:latin typeface="Glacial Indifference" panose="020B0604020202020204" charset="0"/>
              </a:rPr>
              <a:t>. </a:t>
            </a:r>
            <a:r>
              <a:rPr lang="en-US" sz="2400" dirty="0">
                <a:solidFill>
                  <a:srgbClr val="000000"/>
                </a:solidFill>
                <a:latin typeface="Glacial Indifference" panose="020B0604020202020204" charset="0"/>
              </a:rPr>
              <a:t>Foundations have to invest longer-term in grassroots organizations serving our most vulnerable populations so we can educate families about the importance of oral health and build ambassadors in these populations to become advocates for change. </a:t>
            </a:r>
          </a:p>
        </p:txBody>
      </p:sp>
      <p:sp>
        <p:nvSpPr>
          <p:cNvPr id="24" name="TextBox 24"/>
          <p:cNvSpPr txBox="1"/>
          <p:nvPr/>
        </p:nvSpPr>
        <p:spPr>
          <a:xfrm>
            <a:off x="9214383" y="12268200"/>
            <a:ext cx="14502192" cy="8011809"/>
          </a:xfrm>
          <a:prstGeom prst="rect">
            <a:avLst/>
          </a:prstGeom>
        </p:spPr>
        <p:txBody>
          <a:bodyPr wrap="square" lIns="0" tIns="0" rIns="0" bIns="0" rtlCol="0" anchor="t">
            <a:spAutoFit/>
          </a:bodyPr>
          <a:lstStyle/>
          <a:p>
            <a:pPr>
              <a:lnSpc>
                <a:spcPts val="4524"/>
              </a:lnSpc>
            </a:pPr>
            <a:r>
              <a:rPr lang="en-US" sz="1800" dirty="0">
                <a:solidFill>
                  <a:srgbClr val="000000"/>
                </a:solidFill>
                <a:latin typeface="Glacial Indifference"/>
              </a:rPr>
              <a:t> </a:t>
            </a:r>
            <a:r>
              <a:rPr lang="en-US" sz="2400" dirty="0">
                <a:solidFill>
                  <a:srgbClr val="000000"/>
                </a:solidFill>
                <a:latin typeface="Glacial Indifference"/>
              </a:rPr>
              <a:t>Of the families IHP works with, all the asylum seekers and almost half of the immigrants found it difficult to get an appointment to get an appointment with a dentist. It is extra challenging for asylum seekers as they are not qualified to receive Maine Care. </a:t>
            </a:r>
            <a:r>
              <a:rPr lang="en-US" sz="2400" b="1" dirty="0">
                <a:solidFill>
                  <a:srgbClr val="000000"/>
                </a:solidFill>
                <a:latin typeface="Glacial Indifference"/>
              </a:rPr>
              <a:t>These families face a variety of obstacles, including a lack of nearby dental clinics, language barriers, and a shortage of providers who accept individuals enrolled in Medicaid</a:t>
            </a:r>
            <a:r>
              <a:rPr lang="en-US" sz="2400" dirty="0">
                <a:solidFill>
                  <a:srgbClr val="000000"/>
                </a:solidFill>
                <a:latin typeface="Glacial Indifference"/>
              </a:rPr>
              <a:t>. Many refugees, especially refugee children, have not had access to dental care for many years; have never had tooth-brushing education; and have suffered fractured teeth, tooth decay and dental abscesses. Asylum seekers and immigrants have a need for acute and basic dental treatment and health education.</a:t>
            </a:r>
          </a:p>
          <a:p>
            <a:pPr>
              <a:lnSpc>
                <a:spcPts val="4524"/>
              </a:lnSpc>
            </a:pPr>
            <a:endParaRPr lang="en-US" sz="2400" dirty="0">
              <a:solidFill>
                <a:srgbClr val="000000"/>
              </a:solidFill>
              <a:latin typeface="Glacial Indifference"/>
            </a:endParaRPr>
          </a:p>
          <a:p>
            <a:pPr>
              <a:lnSpc>
                <a:spcPts val="4524"/>
              </a:lnSpc>
            </a:pPr>
            <a:r>
              <a:rPr lang="en-US" sz="2400" b="1" dirty="0">
                <a:solidFill>
                  <a:srgbClr val="000000"/>
                </a:solidFill>
                <a:latin typeface="Glacial Indifference"/>
              </a:rPr>
              <a:t>There are many solutions to this challenge</a:t>
            </a:r>
            <a:r>
              <a:rPr lang="en-US" sz="2400" dirty="0">
                <a:solidFill>
                  <a:srgbClr val="000000"/>
                </a:solidFill>
                <a:latin typeface="Glacial Indifference"/>
              </a:rPr>
              <a:t>, including advocating for policy change to help refugee and asylee children qualify for </a:t>
            </a:r>
            <a:r>
              <a:rPr lang="en-US" sz="2400" dirty="0" err="1">
                <a:solidFill>
                  <a:srgbClr val="000000"/>
                </a:solidFill>
                <a:latin typeface="Glacial Indifference"/>
              </a:rPr>
              <a:t>MaineCare</a:t>
            </a:r>
            <a:r>
              <a:rPr lang="en-US" sz="2400" dirty="0">
                <a:solidFill>
                  <a:srgbClr val="000000"/>
                </a:solidFill>
                <a:latin typeface="Glacial Indifference"/>
              </a:rPr>
              <a:t>, integrating oral health into the overall healthcare system, encouraging more dentists to accept </a:t>
            </a:r>
            <a:r>
              <a:rPr lang="en-US" sz="2400" dirty="0" err="1">
                <a:solidFill>
                  <a:srgbClr val="000000"/>
                </a:solidFill>
                <a:latin typeface="Glacial Indifference"/>
              </a:rPr>
              <a:t>MaineCare</a:t>
            </a:r>
            <a:r>
              <a:rPr lang="en-US" sz="2400" dirty="0">
                <a:solidFill>
                  <a:srgbClr val="000000"/>
                </a:solidFill>
                <a:latin typeface="Glacial Indifference"/>
              </a:rPr>
              <a:t>, ensuring that oral health care can be affordable for all, and removing barriers put up by U.S. immigration policies that prevent immigrant from getting their children needed dental care.</a:t>
            </a:r>
          </a:p>
        </p:txBody>
      </p:sp>
      <p:sp>
        <p:nvSpPr>
          <p:cNvPr id="25" name="TextBox 25"/>
          <p:cNvSpPr txBox="1"/>
          <p:nvPr/>
        </p:nvSpPr>
        <p:spPr>
          <a:xfrm>
            <a:off x="25113" y="435113"/>
            <a:ext cx="32868173" cy="2049857"/>
          </a:xfrm>
          <a:prstGeom prst="rect">
            <a:avLst/>
          </a:prstGeom>
        </p:spPr>
        <p:txBody>
          <a:bodyPr wrap="square" lIns="0" tIns="0" rIns="0" bIns="0" rtlCol="0" anchor="t">
            <a:spAutoFit/>
          </a:bodyPr>
          <a:lstStyle/>
          <a:p>
            <a:pPr algn="ctr">
              <a:lnSpc>
                <a:spcPts val="19192"/>
              </a:lnSpc>
              <a:spcBef>
                <a:spcPct val="0"/>
              </a:spcBef>
            </a:pPr>
            <a:r>
              <a:rPr lang="en-US" sz="7118" dirty="0">
                <a:latin typeface="Berlin Sans FB Regular"/>
              </a:rPr>
              <a:t>Oral Health in Immigrant Communities</a:t>
            </a:r>
          </a:p>
        </p:txBody>
      </p:sp>
      <p:sp>
        <p:nvSpPr>
          <p:cNvPr id="26" name="TextBox 26"/>
          <p:cNvSpPr txBox="1"/>
          <p:nvPr/>
        </p:nvSpPr>
        <p:spPr>
          <a:xfrm>
            <a:off x="5277869" y="20837910"/>
            <a:ext cx="22362662" cy="524631"/>
          </a:xfrm>
          <a:prstGeom prst="rect">
            <a:avLst/>
          </a:prstGeom>
        </p:spPr>
        <p:txBody>
          <a:bodyPr wrap="square" lIns="0" tIns="0" rIns="0" bIns="0" rtlCol="0" anchor="t">
            <a:spAutoFit/>
          </a:bodyPr>
          <a:lstStyle/>
          <a:p>
            <a:pPr>
              <a:lnSpc>
                <a:spcPts val="4427"/>
              </a:lnSpc>
              <a:spcBef>
                <a:spcPct val="0"/>
              </a:spcBef>
            </a:pPr>
            <a:r>
              <a:rPr lang="en-US" sz="3163" dirty="0">
                <a:latin typeface="Glacial Indifference Bold"/>
              </a:rPr>
              <a:t>For  more information:  ABUSANA Micky </a:t>
            </a:r>
            <a:r>
              <a:rPr lang="en-US" sz="3163" dirty="0" err="1">
                <a:latin typeface="Glacial Indifference Bold"/>
              </a:rPr>
              <a:t>Bondo</a:t>
            </a:r>
            <a:r>
              <a:rPr lang="en-US" sz="3163" dirty="0">
                <a:latin typeface="Glacial Indifference Bold"/>
              </a:rPr>
              <a:t>  |  (207) 331 - 7811  |  contact@inherpresence.org  |  www.inherpresence.org</a:t>
            </a:r>
          </a:p>
        </p:txBody>
      </p:sp>
      <p:sp>
        <p:nvSpPr>
          <p:cNvPr id="27" name="TextBox 27"/>
          <p:cNvSpPr txBox="1"/>
          <p:nvPr/>
        </p:nvSpPr>
        <p:spPr>
          <a:xfrm>
            <a:off x="24471462" y="722586"/>
            <a:ext cx="7461933" cy="1955407"/>
          </a:xfrm>
          <a:prstGeom prst="rect">
            <a:avLst/>
          </a:prstGeom>
        </p:spPr>
        <p:txBody>
          <a:bodyPr wrap="square" lIns="0" tIns="0" rIns="0" bIns="0" rtlCol="0" anchor="t">
            <a:spAutoFit/>
          </a:bodyPr>
          <a:lstStyle/>
          <a:p>
            <a:pPr algn="r">
              <a:lnSpc>
                <a:spcPts val="5417"/>
              </a:lnSpc>
            </a:pPr>
            <a:r>
              <a:rPr lang="en-US" sz="3954" dirty="0">
                <a:latin typeface="Glacial Indifference"/>
              </a:rPr>
              <a:t>Claudette NDAYININAHAZE</a:t>
            </a:r>
          </a:p>
          <a:p>
            <a:pPr algn="r">
              <a:lnSpc>
                <a:spcPts val="5417"/>
              </a:lnSpc>
            </a:pPr>
            <a:r>
              <a:rPr lang="en-US" sz="3954" dirty="0">
                <a:latin typeface="Glacial Indifference"/>
              </a:rPr>
              <a:t>ABUSANA Micky </a:t>
            </a:r>
            <a:r>
              <a:rPr lang="en-US" sz="3954" dirty="0" err="1">
                <a:latin typeface="Glacial Indifference"/>
              </a:rPr>
              <a:t>Bondo</a:t>
            </a:r>
            <a:endParaRPr lang="en-US" sz="3954" dirty="0">
              <a:latin typeface="Glacial Indifference"/>
            </a:endParaRPr>
          </a:p>
          <a:p>
            <a:pPr algn="r">
              <a:lnSpc>
                <a:spcPts val="4687"/>
              </a:lnSpc>
            </a:pPr>
            <a:r>
              <a:rPr lang="en-US" sz="3689" dirty="0">
                <a:latin typeface="Glacial Indifference"/>
              </a:rPr>
              <a:t>IHP </a:t>
            </a:r>
            <a:r>
              <a:rPr lang="en-US" sz="3691" dirty="0">
                <a:latin typeface="Glacial Indifference"/>
              </a:rPr>
              <a:t>Co-Founders</a:t>
            </a:r>
          </a:p>
        </p:txBody>
      </p:sp>
      <p:sp>
        <p:nvSpPr>
          <p:cNvPr id="28" name="TextBox 28"/>
          <p:cNvSpPr txBox="1"/>
          <p:nvPr/>
        </p:nvSpPr>
        <p:spPr>
          <a:xfrm>
            <a:off x="444640" y="12465602"/>
            <a:ext cx="7784867" cy="676339"/>
          </a:xfrm>
          <a:prstGeom prst="rect">
            <a:avLst/>
          </a:prstGeom>
          <a:solidFill>
            <a:srgbClr val="36A0E0"/>
          </a:solidFill>
          <a:ln>
            <a:noFill/>
          </a:ln>
        </p:spPr>
        <p:txBody>
          <a:bodyPr wrap="square" lIns="0" tIns="0" rIns="0" bIns="0" rtlCol="0" anchor="t">
            <a:spAutoFit/>
          </a:bodyPr>
          <a:lstStyle/>
          <a:p>
            <a:pPr>
              <a:lnSpc>
                <a:spcPts val="5812"/>
              </a:lnSpc>
              <a:spcBef>
                <a:spcPct val="0"/>
              </a:spcBef>
            </a:pPr>
            <a:r>
              <a:rPr lang="en-US" sz="4152" dirty="0">
                <a:solidFill>
                  <a:srgbClr val="000000"/>
                </a:solidFill>
                <a:latin typeface="Berlin Sans FB Regular"/>
              </a:rPr>
              <a:t> The Problem</a:t>
            </a:r>
          </a:p>
        </p:txBody>
      </p:sp>
      <p:sp>
        <p:nvSpPr>
          <p:cNvPr id="29" name="TextBox 29"/>
          <p:cNvSpPr txBox="1"/>
          <p:nvPr/>
        </p:nvSpPr>
        <p:spPr>
          <a:xfrm>
            <a:off x="9180993" y="11289004"/>
            <a:ext cx="14514749" cy="676339"/>
          </a:xfrm>
          <a:prstGeom prst="rect">
            <a:avLst/>
          </a:prstGeom>
        </p:spPr>
        <p:txBody>
          <a:bodyPr lIns="0" tIns="0" rIns="0" bIns="0" rtlCol="0" anchor="t">
            <a:spAutoFit/>
          </a:bodyPr>
          <a:lstStyle/>
          <a:p>
            <a:pPr algn="ctr">
              <a:lnSpc>
                <a:spcPts val="5812"/>
              </a:lnSpc>
              <a:spcBef>
                <a:spcPct val="0"/>
              </a:spcBef>
            </a:pPr>
            <a:r>
              <a:rPr lang="en-US" sz="4152" dirty="0">
                <a:solidFill>
                  <a:srgbClr val="000000"/>
                </a:solidFill>
                <a:latin typeface="Berlin Sans FB Regular"/>
              </a:rPr>
              <a:t>The Challenge</a:t>
            </a:r>
          </a:p>
        </p:txBody>
      </p:sp>
      <p:pic>
        <p:nvPicPr>
          <p:cNvPr id="32" name="Picture 31" descr="A picture containing drawing&#10;&#10;Description automatically generated">
            <a:extLst>
              <a:ext uri="{FF2B5EF4-FFF2-40B4-BE49-F238E27FC236}">
                <a16:creationId xmlns:a16="http://schemas.microsoft.com/office/drawing/2014/main" id="{96604AA4-2371-4D63-961C-704C41EFBF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005" y="310686"/>
            <a:ext cx="6704136" cy="288971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2537</TotalTime>
  <Words>668</Words>
  <Application>Microsoft Office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Berlin Sans FB</vt:lpstr>
      <vt:lpstr>Berlin Sans FB Regular</vt:lpstr>
      <vt:lpstr>Arial</vt:lpstr>
      <vt:lpstr>Calibri</vt:lpstr>
      <vt:lpstr>Glacial Indifference Bold</vt:lpstr>
      <vt:lpstr>Glacial Indifference</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dental</dc:title>
  <dc:creator>Kalie Hess</dc:creator>
  <cp:lastModifiedBy>kalie@mainepcoh.org</cp:lastModifiedBy>
  <cp:revision>14</cp:revision>
  <dcterms:created xsi:type="dcterms:W3CDTF">2006-08-16T00:00:00Z</dcterms:created>
  <dcterms:modified xsi:type="dcterms:W3CDTF">2020-03-02T16:32:49Z</dcterms:modified>
  <dc:identifier>DAD0upnn5Yw</dc:identifier>
</cp:coreProperties>
</file>